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888" r:id="rId9"/>
    <p:sldMasterId id="2147484008" r:id="rId10"/>
    <p:sldMasterId id="2147484020" r:id="rId11"/>
    <p:sldMasterId id="2147484032" r:id="rId12"/>
    <p:sldMasterId id="2147484044" r:id="rId13"/>
  </p:sldMasterIdLst>
  <p:notesMasterIdLst>
    <p:notesMasterId r:id="rId30"/>
  </p:notesMasterIdLst>
  <p:sldIdLst>
    <p:sldId id="257" r:id="rId14"/>
    <p:sldId id="256" r:id="rId15"/>
    <p:sldId id="258" r:id="rId16"/>
    <p:sldId id="285" r:id="rId17"/>
    <p:sldId id="286" r:id="rId18"/>
    <p:sldId id="295" r:id="rId19"/>
    <p:sldId id="287" r:id="rId20"/>
    <p:sldId id="330" r:id="rId21"/>
    <p:sldId id="311" r:id="rId22"/>
    <p:sldId id="312" r:id="rId23"/>
    <p:sldId id="328" r:id="rId24"/>
    <p:sldId id="313" r:id="rId25"/>
    <p:sldId id="314" r:id="rId26"/>
    <p:sldId id="331" r:id="rId27"/>
    <p:sldId id="332" r:id="rId28"/>
    <p:sldId id="296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663300"/>
    <a:srgbClr val="FFCCFF"/>
    <a:srgbClr val="FFA25D"/>
    <a:srgbClr val="006600"/>
    <a:srgbClr val="339933"/>
    <a:srgbClr val="066E9F"/>
    <a:srgbClr val="3366CC"/>
    <a:srgbClr val="FFFFFF"/>
    <a:srgbClr val="E7BD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>
      <p:cViewPr varScale="1">
        <p:scale>
          <a:sx n="30" d="100"/>
          <a:sy n="30" d="100"/>
        </p:scale>
        <p:origin x="45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FF003B4F-F05A-4C15-82B9-510D0B564B5D}" type="datetimeFigureOut">
              <a:rPr lang="fa-IR" smtClean="0"/>
              <a:t>12/09/1442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69CDA8CC-8C0D-4AC7-B2B1-7F1618C2512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59249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629711-4CF1-4157-A1A0-D9444456A4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B8DD0D-C93E-46F1-9E25-42C4C168DE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EA0FE1-0099-48A6-90C5-9DB87AEB90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1E033-16B3-42C9-A593-E99B401E4E4B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770057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6C6B60-95D2-4919-B894-08013D04C4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562720-F580-48B9-B712-22152020D2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180FF8-7E34-448B-B319-1C098B56A8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DC879-1A29-4A92-BBDD-DCC77815FBA4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23376277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92086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21E033-16B3-42C9-A593-E99B401E4E4B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5395274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2CCEAC-DE72-43F6-876C-382208C44A9B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4071037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4006171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C845FED-AF64-4C77-B87A-0617A99B020B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085743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470A78-F5EF-4E8B-9C68-00CC95CD84A3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56422165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79ACEC-B19D-43CC-9337-D46C82B63599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53928584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D5AB1B-0A0F-4EF3-95D5-373243D8E87F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64447892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C3CD4-2D2F-49E3-BBAB-FBDB43F9E9E5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332415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06639-9D85-4F80-A108-D034F91A2AF0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83922373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3D67BE-B0C8-4881-9EC7-7FCEECF9F475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26534386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4DC879-1A29-4A92-BBDD-DCC77815FBA4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468300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2"/>
            <a:ext cx="2057400" cy="4983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2"/>
            <a:ext cx="6019800" cy="4983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8F4E23-359A-4660-9E26-761F18B86E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780D04-0AD0-4C9F-8F1A-DC911A430F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66B0CF-6A23-46A9-8005-9FD6C8E6CC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89853-AE05-4696-A9F5-C14B113DE02C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58351871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pPr>
              <a:defRPr/>
            </a:pPr>
            <a:fld id="{27189853-AE05-4696-A9F5-C14B113DE02C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45597982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0C357-E7D5-46EF-BBE9-78CD96DA5E3E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65786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73881-5E33-4EBC-95CE-6D477C8FF065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35724214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F144C-A5DB-4EF2-9FF9-E7D6C6F06A44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26761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C1CF99-0CCC-432D-9077-8C80C9A1F231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61178163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912766-E1EE-4FEE-9712-EB716D4C72EE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16021042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3E00E-BF17-4098-B0B9-41E990231325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12837285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E2D0A-B080-46BD-824D-4E291DFA45EB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72148126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4FB937F-CDA9-42AC-A1A9-2F522963C59E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36779455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BA4064-0653-4D2D-8A13-514BD05290BE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580960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CD2AF6-1013-4304-9088-52F93FE387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75C76A-7A98-4DB7-B28C-C8D71983A1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4F9239-53FF-4E4F-BC00-51A51153B4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BD0A3-6A86-41B0-B50E-1BDFFBDE541E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9259840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A8E31-8C10-400F-AD86-A64BD50DC5E2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59168768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99500-8C85-4EB4-A160-B4C757254382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6687285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0C357-E7D5-46EF-BBE9-78CD96DA5E3E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36369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73881-5E33-4EBC-95CE-6D477C8FF065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24568752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F144C-A5DB-4EF2-9FF9-E7D6C6F06A44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36758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C1CF99-0CCC-432D-9077-8C80C9A1F231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69280879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912766-E1EE-4FEE-9712-EB716D4C72EE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8639171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3E00E-BF17-4098-B0B9-41E990231325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27657742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E2D0A-B080-46BD-824D-4E291DFA45EB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73665530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4FB937F-CDA9-42AC-A1A9-2F522963C59E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811727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2F41A5-1816-48C6-A09D-59AF126D36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4629A5-4907-47B4-85F5-220559DEB7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9C538B-5208-425D-A2A8-846F942D3F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51775-BC81-4877-A700-2215DF4F4BA0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8362214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BA4064-0653-4D2D-8A13-514BD05290BE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71787749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A8E31-8C10-400F-AD86-A64BD50DC5E2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4678923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99500-8C85-4EB4-A160-B4C757254382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38376467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0C357-E7D5-46EF-BBE9-78CD96DA5E3E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45861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73881-5E33-4EBC-95CE-6D477C8FF065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58024891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F144C-A5DB-4EF2-9FF9-E7D6C6F06A44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03197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C1CF99-0CCC-432D-9077-8C80C9A1F231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99792733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912766-E1EE-4FEE-9712-EB716D4C72EE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58898121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3E00E-BF17-4098-B0B9-41E990231325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60566030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E2D0A-B080-46BD-824D-4E291DFA45EB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921475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19FD10-B944-4785-83BC-882C4BFF35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BC68FE-7936-4596-831B-6CFBD0DEBD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E8D68C-CFCE-4E80-AE4C-04E31B02A3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E6D0C-7BD2-4D48-827D-700204DFE988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50089032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4FB937F-CDA9-42AC-A1A9-2F522963C59E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55397515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BA4064-0653-4D2D-8A13-514BD05290BE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56115514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A8E31-8C10-400F-AD86-A64BD50DC5E2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54997583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99500-8C85-4EB4-A160-B4C757254382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965476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48002"/>
            <a:ext cx="4038600" cy="3078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2"/>
            <a:ext cx="4038600" cy="3078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30DA8C-F506-4F61-9ADE-29A52282CB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62FD25-9A4C-4257-991F-26366A0321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7D04A9-0F99-44C4-B52F-6E1DF5A1ED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39DC3-C573-4F39-A43C-CD28D1B154A6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585947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FA354F2-AD24-4BDF-A9AA-9C885F012D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943FE7B-DC10-4E69-A073-EC16BF62D8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97B52A2-3CA0-460A-BD00-A3112934A8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2D92B-5A23-42FF-BA70-033EF19514D8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96051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A4AB82B-3817-421E-A0EC-E187DAA6B7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F9A4BD9-B8D7-4AB6-9C5E-4053EC152C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5C18AAA-A495-4704-92BC-D19DE435B1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A88AA-B6FC-4C2A-8165-246F062D00FD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847956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50F5DB5-25B4-4203-A73A-4F361597AB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EE1080E-E95A-48C3-8E4D-C59736CD9E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5BE35E2-FD77-49C4-9F2E-D934839748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CCBA9-58AC-4BF6-94E9-B2DFFA8455F0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6301991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4D73C3-C6B6-4E01-81E1-15EBC68043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4C0FF8-1B81-4E20-AC17-EA885C5148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B64E27-D390-450C-A3A9-92497749F7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0FA99-7EE7-4265-AFC7-30C336587F0B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334786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91A105-EA3D-4197-868F-3B6D1026F9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21C557-4077-4D9F-A1FC-FFF4FC90DA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A00A86-9108-4FBA-B54D-6B4152CE78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CCEAC-DE72-43F6-876C-382208C44A9B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6656055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6C3EC9-B933-4725-9303-F8A8D25EFB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9FA41E-61BE-431A-A809-63CC974B5B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9AC6E3-F2A9-4634-8A29-135CD46A10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2B86E-CD8A-49A2-B3B9-AC07168FF1C9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4059528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BE5260-4395-425E-A759-34B17BB6B0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9FDA19-CFBB-4A64-AB1F-6BE7F1B6D1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AA974C-4808-429E-96D4-DD1C3B4A30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4B3ED-753B-415C-BDCD-3C32DFDEEB3C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333039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7402"/>
            <a:ext cx="2057400" cy="4068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7402"/>
            <a:ext cx="6019800" cy="4068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CF4E62-F785-491F-94BD-7880A61751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0AA6B8-81FF-4415-94FE-FB5D188459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AB9709-8F4D-4A1F-BA1A-8B7BC520EC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68D2A-AB18-4317-AE31-2B4EF11B88BD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829296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E77960-3FE4-4AB4-A141-12D146ACFB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903204-B533-430E-8554-F0A7918C7A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6EE23C-C158-4DD2-80C8-C49FEEB8B4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F7E9F-8CBA-451C-B4FE-BE46F3541D84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5346935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E9E9E6-BBFD-441F-81E9-17C8EBC8D4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76929E-13E3-4AD3-A876-27C79FD113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84761C-B4FD-4FB1-8E92-D7DF37CB96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BC19C-7FA7-4E92-B3CD-063CEB8C0060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5184767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C81536-2DFA-4C6D-8802-14FEFA954C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BA2EC8-C4A7-4269-A624-E38415B7CB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0D40A7-852B-4C52-90E3-B881A5213D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48C81-76C9-4921-884D-B93DA7AAADCD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3453660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F23D6F-5C67-48A0-8B3C-E2C6E907F6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C1B117-15B2-4F71-9B83-59D82A44B2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520CC6-10FD-47DB-8B69-AD147E9F9A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C4440-209A-4B7B-B6F2-F42A44E35B18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41725325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7E0C61B-41D4-4A3A-82FE-B0D8C191AC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E9FC364-C1A9-42D2-945B-1FDBBB9C5B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9E39C03-5609-42F5-8BC1-319B4CC671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9AB57-79DC-4B8F-9238-03ACEF3E8708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2402901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FE66486-DA8B-4EDD-834D-D5F8997565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30E9609-0C77-483C-8935-475618676F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A83F832-37BA-4E99-A5E6-C9F8E9D123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FF890-6FA8-46D2-9DD8-7B4B9BFE82E1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0036105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1A7596B-9A51-422A-8436-5206954CD3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7698C9B-AD90-4A9D-83DD-F0582F15EF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D349128-935B-4617-A0D4-4BF536A0F9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26132-7332-4A59-9968-DF1B299E9D44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739656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C157C4-4CB7-4DF7-9334-9FCACD4B76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F3942C-F39F-4F26-B3F7-8BBEF0B225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85AD217-15FC-467E-8DD9-816A98820A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45FED-AF64-4C77-B87A-0617A99B020B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6205687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67A552-F6AB-4A28-8CB9-31D6051E08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942256-3E3A-483B-A5B2-FC95A73CFE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736527-5CED-4382-9A86-D747A0A615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9075C-63E8-4374-9C5E-A82A99E6F1EC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8130018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0ED440-728E-4ECD-B35E-4D821D073F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A39F83-7BAB-4B1F-BFD2-05D95558B2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31D8C5-D6AD-41B4-9D29-D4BE7E88B6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8675D-41F4-4316-9E3A-B02982EED60E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6483894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FB4CB6-2EF3-45A3-99E2-6D611808AC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2A7B34-847D-43E4-BB44-C6EF7A2D39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926A69-DB4A-4AB7-9528-DCDACE0DB0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CFDD2-88B3-4BDD-8362-01A0386D1C93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3709400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2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2"/>
            <a:ext cx="6019800" cy="5516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C4CADD-A7F2-45E6-9059-BC91585A67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9E84AB-27C7-44E4-BACC-39FA7FBA26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A6A857-759A-4E81-A430-2B17D1B37E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09047-AE68-4FA9-B8A6-BBB8B5E63D08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42249241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85392D-587D-4342-B4DE-C9B4FD9D0C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7B35E8-7748-4D85-82EE-AEC3868FFB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E5058C-39AC-48B9-A3C2-9F878CCE91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31ED8-B2A5-4992-88FA-4AA23F94F213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2482297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785B7A-C148-4D33-B7A7-0D407E01A0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46A5CC-8827-4841-90FF-DB2DC2E34A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833F8D-A3CA-408C-8D28-EB82ABB229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530CC-30AE-44CE-8F63-5714429A98B7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9579729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E25ECF-4622-473A-A79C-805182C862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670B42-565D-4A7F-BAF7-E8B4CBB636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ECA583-20C1-4D30-B1C6-A163A70C12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91F7B-4B04-4E3C-8691-1ED399A3DF9A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3443266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2"/>
            <a:ext cx="4038600" cy="3611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2"/>
            <a:ext cx="4038600" cy="3611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1FBEAD-6F23-4DDA-8CE7-EC79EB689C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BDFBE5-C5C1-4CEF-9DB8-8E80397F2E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03633F-0A62-46A0-8907-2A0C1CDF3A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C8D2E-D62C-4E66-90ED-959CFBB9C375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3662042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A77006D-99EF-485B-87FC-CFEB81223E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6945AB5-1658-430F-ACCB-EE1233391A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FD8905D-4EB7-4B33-9E4E-8FF6366E1A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F0CCF-BE9E-4822-B0B4-D07D471C5AFD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7785128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0C69D50-E806-4F7E-945F-0C8F2DD77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5A8F384-4F2A-483E-A2EA-8172D88F40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CE5B8CD-37B7-4EEF-A5AC-8DF2C19323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7C8A5-82BD-4F19-8746-8CBF10F4DD61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517649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2"/>
            <a:ext cx="4038600" cy="3611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2"/>
            <a:ext cx="4038600" cy="3611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D86E3B-66A6-48D7-91AD-B2A6F12718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C0E3BD-6AE5-4BE0-9487-9516606EE5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800541-6D5D-40E1-8633-B11D3540B6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70A78-F5EF-4E8B-9C68-00CC95CD84A3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9575014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EB5977A-BD8F-4C41-9501-E13B69A0B0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F4859D9-C00A-4C8D-B124-A9A79DDBF8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4C77A23-3635-4753-B6A4-0EEF40D716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2A208-5AC1-4EFC-8448-FAF0F66D4FE9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3180206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C549B7-B18B-4635-A062-5AAD67C499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F9FA9F-F970-4B1A-91D1-E1A04A14F2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9874E2-966B-4E73-B4F8-F232DA8EE6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621D5-6D24-46FA-944B-62B4634ADFC8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0137137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103750-5616-4B11-AF20-0F93528F21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F19B04-1DEA-488B-BA1D-FD54B232F3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6DF719-3EA2-4E13-8366-D2AA2F8AF9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66B57-C01E-483C-86DE-92FD35C60544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4640738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B51080-D60A-4142-8924-0187DA0AC7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14B611-B976-48BA-8DC6-926A519A36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6AFD3B-848E-465C-ABCB-E1BB406F54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700AF-C3F5-4DE9-AC75-9BCB38F0D913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6216320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2"/>
            <a:ext cx="2057400" cy="4983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2"/>
            <a:ext cx="6019800" cy="4983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BE67DE-01BE-4018-9F6D-537CEFED50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3763DA-5822-49FB-8B41-AACBC2F29B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E05DBF-52A6-45E2-A8C6-3A3BA49CEA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BC9E2-20A6-40D1-8276-9256AF640AD0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9853272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4B4B19-DAC3-481F-BBF1-10FD27F74C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65990D-6412-4CF7-89ED-3F31ABAA52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8A5F57-5E3C-4D9D-9E3F-79A80FA69A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17D1C-FB4D-4C91-911C-30DBF58E6D27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878857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31238E-FA06-49A4-8DAB-22BA29829E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4CDABE-4822-4A71-B69F-0ED12B3766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9BD902-8775-486B-8B26-6F713090D1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C9885-0B29-4375-AAA4-EB3CE0E60878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5416463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E023550-EC52-489A-BA4D-D9952CD689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0935D7-65AB-45E3-82DE-229C1C548C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A38CB7-DBD0-4099-BA4B-5EECB66194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67603-BE28-4BFB-B52A-0226FDB9241C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6169713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48002"/>
            <a:ext cx="4038600" cy="3078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2"/>
            <a:ext cx="4038600" cy="3078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0868AB-AE9A-49FC-8D78-6522B8FC14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4FE75A-2302-4B14-A3B6-5A9C7F47C9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84AFDF-BBC4-46B8-A88B-7A2F204595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4E6B2-23F7-4EB5-A83B-375232F0A123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6195055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62E1585-89A4-4058-80CD-63E804340F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D64C7AD-F8CE-4B35-B0D4-23A83DD7A5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B8F01F4-0919-4FAD-A6FF-95AC51CDCE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B5363-8D3A-4B6A-9987-DC8D864AA0B6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762101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EAB9F07-7CD5-47EB-9A64-F6A13B03C6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44DA0F1-61AB-4E6B-86D3-26327CB73F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D33D4C1-4998-43EC-94EE-91DB646E61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9ACEC-B19D-43CC-9337-D46C82B63599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5993339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E871018-7CC1-4653-8048-E903B388A5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F05A88F-D978-4187-A3BE-40E831AF89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C9D26BF-52A7-4F32-9F30-1C74175E0A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5F99E-BE9A-4E0B-9957-87004439F4E8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5341875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84AD3FE-980E-4E60-BFBD-AE83A2B749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38A2D32-F700-4E26-A5D7-4D09C320BC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AE94AB2-4145-460C-8B2D-E0FBD46275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F969F-59BF-4780-91B0-AFD9D7782358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5038656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7148E8-824F-487F-A193-E7B634389E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ED0489-E931-4271-8694-E78136CDA9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8BF4F6-E2E5-4672-B217-2378FACDEF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13BCC-44FA-4F5D-91BB-AE3D45087455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38828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8E635B-D713-4616-8ACE-E498FA956C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588143-3E33-4214-971C-5903617AD2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0E3ABC-9781-47F5-BA5B-E8ED2EFEF6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34831-2082-466E-8F83-154DE6EDFFAE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4449382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BF9D0F-3879-4E64-BBA1-6F29492D04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611ABA-AF22-4C7F-BDC4-801C06ABDD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9DB38C-159C-4358-B4DD-5EB20FBD6E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63FF4-873C-4984-AD1C-C86405B8DC59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42558523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7402"/>
            <a:ext cx="2057400" cy="4068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7402"/>
            <a:ext cx="6019800" cy="4068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99E8F6-9ECE-456E-ADD2-FDC89509D3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66FD3F-374F-4302-BE8D-552861949F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E82458-8A6A-4CA9-8E3A-32182B8C75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FF42C-98FA-4A75-A706-60974E315161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41293637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213DFC-F423-4EB1-9536-7ABF727C64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1AB2C9-D113-44DF-A5D6-815840B5C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C71321-7083-4A40-9911-87BA410F70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08F90-0E54-43D3-9E9F-02AE0AC46C11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9502275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2A02E5-668C-443D-A79A-A7D1B32FA8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03A13F-3AF1-4377-AB05-E7AB61616A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C03328-3EE5-4DC3-94E6-F84AA8912A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4BAEA-1424-4534-AACF-241565F072E1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8358809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6D4479-AB4B-44D3-BF6F-C679EBE299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EF2BE6-8215-48EE-A7A2-DD5F1543D7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81548F-7FE2-42B5-9575-18748870C2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EE5D2-3A08-49B3-AC25-0DEC316F78F4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6733895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E700A2-1B1B-4B2A-B47F-B7A7EF7B68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7539EA-805D-4D0A-B649-6754C1230A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AB5757-D37A-47BC-AB49-3457049469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C3906-49C2-43F4-A4C6-3EB931259059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45899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67AC985-1B8B-40BE-B1CF-3289F1F02D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0425479-B917-41A0-9A60-4F09A079BB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DE4E0D0-4D71-4C05-8760-63BC7E8F5C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5AB1B-0A0F-4EF3-95D5-373243D8E87F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4942758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728FBAB-A3A2-4707-BE3F-97EA9261CB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03F2F15-8041-4033-86A6-780469885A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9C58CF4-3A7E-40BF-8D29-39CC91914F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D9F84-85A6-4C63-A08A-930DADC2AF23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0605519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BF63409-7E0C-428C-810F-B4760DAA26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037A885-C716-4531-88ED-3E46A996D9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210B5E0-CDFE-4745-9594-06F3520548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A1937-9445-46DD-BBD7-F634598B5877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99796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FED0ED7-7F25-41E2-A77B-9EC3A37344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DF2D678-653A-4A4F-BE10-2314F55364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C456FCB-F481-421D-BB25-851B848287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1E57B-CB53-468E-B6E2-FC32E828ACF3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5723850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F0E381-1294-49C4-ACFE-07C4037DA4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DF334D-6151-4BE7-A6F9-560CC2DA27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7A6E85-F79D-4579-9FB5-75D47BF0C8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04982-97EA-4EAA-AF78-7CB1B7754477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4571071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933C60-EC74-4706-9C79-2534E9229E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ABF0B1-5BAE-4DB5-B97F-EA683F8A73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18FBEB-6F07-4915-B963-982FB6D493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310E4-1272-47E3-AD11-FBF21BCFC4D7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4733216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2DC62E-3049-4CA6-8F7D-9B99B8343C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9241E0-80A5-4CCD-9E17-0D9BDFCA29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955345-363B-43BD-8BA4-7188851E5A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3D42A-EB68-4F7F-B19B-145967AC5BBD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407303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2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2"/>
            <a:ext cx="6019800" cy="5516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2760B1-61FB-4E8F-8719-165F6F87FE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1BEF8B-CF46-4FC1-8275-EBE9D478F3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2B83D1-494B-4A76-A1AD-8DCC189FC5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0482E-7BD4-4498-8009-E3529A43EED5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5614131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E4A3C3-C1BC-4606-B828-D5F9775FCA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939DB7-36D3-45F9-9583-C0C3352A60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73AD12-7D0C-4BD1-8693-E4ADD9A5C9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EAEA9-522D-442D-A523-E9CDAC4887FA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908494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A434E8-79BE-4A7D-9B41-46B8F729C3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C07783-1316-43ED-835D-0F9906FB9A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6C9BB0-4C25-4677-85DE-7C5B0AF824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9C4EC-9598-46D0-823F-ED23C080910E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9911565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8AE5CE-20FD-41D0-85F0-CBA3ACDE0A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F96196-35DF-4D92-890B-4805BEF94D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481A8C-D820-4D52-A7EB-82D3BA2FFD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40983-5356-4DD1-A9FE-AA599134C23E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518334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768EEC4-FFC5-4F83-8630-F4E7BFB559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FB3FD40-2F35-4A43-BD19-3FC6CF7255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91D41BD-6BCF-42B3-9EE9-ADD7BF8F70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C3CD4-2D2F-49E3-BBAB-FBDB43F9E9E5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0663357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2"/>
            <a:ext cx="4038600" cy="3611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2"/>
            <a:ext cx="4038600" cy="3611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4ED671-9359-4146-85E3-7E6DAFB75A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C558DA-45BF-4F7A-8F37-233460267B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75E23D-9960-49E0-93ED-45419E8AF1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C2311-DD0D-4E6F-8F70-69A4512D8DE0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3744631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700C958-2E89-40A4-86DB-BB31D892A0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F873E5F-9D7D-49AA-9183-BD594A8916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7493E24-04A0-47CB-9866-4A25F0858E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BCFD1-DBA4-4D50-A476-A994BDE6B091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9398756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9001EDA-FAE4-4A97-BA09-A3BFC7C061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FA9ABAC-6831-48CB-AB70-3D6C394D25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7623D67-E3F4-4012-BA9E-01AB54F617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9F69C-47AD-4CF2-B93C-7D7F3931ED20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0288356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A571FC1-6ACB-4CC7-87BF-B477D676D5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8D3D8EE-3C7F-4D1C-B96F-842C1E5763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D2D389F-6830-4210-8C5E-BC7D5F1E12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BD905-25E0-483D-8AD9-B5C26D62AB20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4359881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CEF42C-4BCF-4FA3-974E-41CE6BE80F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5B4EDA-C193-46E7-9250-B12A2DFBE4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4A68A7-4487-44D1-BFBE-AB5CE593A7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941D0-4B23-47CB-A246-B6902F674710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5251809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97FD1E-025D-4135-B2AA-3B29DE0416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886641-8414-4118-A46F-C7B9FDDBAB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616551-229D-49F5-87AC-BC84E2D436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831B5-45F8-4276-8543-3F63EADA6FF1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2147697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5C0C92-6E09-49E2-8E4A-2F889F28BB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3A48D6-0ECD-48ED-8CA8-AE7ADF2C82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F3E1A6-9FCC-49CC-B4BA-CF6D50DC2D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CACDF-DB29-408A-89E9-2143AA361C3E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6544221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2"/>
            <a:ext cx="2057400" cy="4983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2"/>
            <a:ext cx="6019800" cy="4983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C34014-0D32-4DCF-A755-E2BEBC0B15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C26352-3A9B-4F2B-ADA3-EF618B454A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327C8F-83FA-48AD-B4A6-2B05661A14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5E204-57EF-4A3F-B249-D19D4B3EECA5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954667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ED2232-A03E-44BA-9D8A-582DE8A7E4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92B380-118A-482A-B3D4-1481E44475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CF307E-6CCC-4F59-AB82-911253878F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6D5CC-369E-4F07-9B70-190CA47329C3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7793808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66834F-CB54-4B73-829E-E976F269FA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DD03B0-71A3-4103-8EAB-9F3299DF68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C3B63F-22E0-43A3-AC05-8018D7197E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F8709-0A23-4DA4-A17F-123FBE7F854D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277213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794E3B-F766-4792-98C4-F9B354D6C8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E6A670-1118-4DBA-9428-3607A99812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55A391-8287-4AB2-8825-76D549E094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06639-9D85-4F80-A108-D034F91A2AF0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25763523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C85FCF-ECAC-41CE-82CF-A86F2435F4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902F3C-74D4-4965-8FD7-B48DDF68BF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82A36E-CAE2-43EE-AD76-1ECC5E237E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3CD10-39A7-41AC-AB61-FFAB4FDE2683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401948097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48002"/>
            <a:ext cx="4038600" cy="3078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2"/>
            <a:ext cx="4038600" cy="3078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D6802-09D8-4B6A-9B8F-0067CF5993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944F4E-6F98-4C5D-9125-5BFFC67F38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9BBED7-55C0-4A2D-8343-C1964038AC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58863-6D73-436C-8B3A-72C01D64696D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99094956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52C40D2-E3EF-452A-A08C-DD4FD914AA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C6F0F98-6437-472C-A3A4-9A76507CCC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EDBAB1A-5907-4CDC-902A-5744428B4C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6522D-148F-471E-A684-4E86FC576B34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5724154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20AEC6F-3162-4673-81C4-B9A409598B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78FFB7C-E6E5-4432-9EB8-8504A58950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6E582B7-951F-4CCF-9BF8-37E115917D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0970C-2850-4A02-B5CA-8D9AF160A270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2720642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16259FF-1D3A-4537-A00C-683BE55CA4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19953EC-531F-4CD9-B9D6-5C11DB0AFA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A3C14FE-087C-4C0B-913B-C07F5BBB19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AAF79-9B1F-4095-BCED-C06B19DEED5B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443926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5EB3A5-6962-4BE7-B5D0-015A429287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863D3C-07BA-476D-B87A-FEBB8127FD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2134B7-7681-4661-98CE-E015167EB3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6AEDE-8A60-4AFE-A6A7-CE23E7704B8E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55069769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F9C5D2-B510-4E83-968F-5A6764655C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14DC3F-67B5-46B4-B1A9-5BAAEB1169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0D51C9-F2C5-476A-836D-A48CFC3495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C75D0-5FCC-40E3-85B0-7AEFCB6875C8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06264281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ED81D3-D653-4036-BCE6-89B7F4757C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3F98E3-E059-4980-A369-E005C68B14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1B65A3-F6F8-4F5B-A93D-B0AD4717A7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FF4E6-610F-46F4-A75F-8112544B442F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0747714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7402"/>
            <a:ext cx="2057400" cy="4068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7402"/>
            <a:ext cx="6019800" cy="4068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D0D120-77E3-48D2-BE41-F4BCCFC1E0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0ABFEE-58AD-4C6E-B08C-4CF619FF56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75B058-4868-4A29-AD65-1F1BDB31BC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E80C0-428A-49DD-B5B8-C2970F4BCF1B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06624331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0C357-E7D5-46EF-BBE9-78CD96DA5E3E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432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B16CE6-904C-4381-80CE-8F539FA73D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EFCBC4-C210-4C5C-A1D1-18949F908F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88098C-390F-43A9-8D14-356FC388A7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D67BE-B0C8-4881-9EC7-7FCEECF9F475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6223046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73881-5E33-4EBC-95CE-6D477C8FF065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50131608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F144C-A5DB-4EF2-9FF9-E7D6C6F06A44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9880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C1CF99-0CCC-432D-9077-8C80C9A1F231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57047686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912766-E1EE-4FEE-9712-EB716D4C72EE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46149629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3E00E-BF17-4098-B0B9-41E990231325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32941071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E2D0A-B080-46BD-824D-4E291DFA45EB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30852767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4FB937F-CDA9-42AC-A1A9-2F522963C59E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76561557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BA4064-0653-4D2D-8A13-514BD05290BE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96621188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A8E31-8C10-400F-AD86-A64BD50DC5E2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10933316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99500-8C85-4EB4-A160-B4C757254382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305090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851D92E-9EF9-4146-A10F-2952296617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C5217772-D22E-480B-A584-C7238F34AC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14602"/>
            <a:ext cx="8229600" cy="361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/>
              <a:t>Click to edit Master text styles</a:t>
            </a:r>
          </a:p>
          <a:p>
            <a:pPr lvl="1"/>
            <a:r>
              <a:rPr lang="en-US" altLang="fa-IR"/>
              <a:t>Second level</a:t>
            </a:r>
          </a:p>
          <a:p>
            <a:pPr lvl="2"/>
            <a:r>
              <a:rPr lang="en-US" altLang="fa-IR"/>
              <a:t>Third level</a:t>
            </a:r>
          </a:p>
          <a:p>
            <a:pPr lvl="3"/>
            <a:r>
              <a:rPr lang="en-US" altLang="fa-IR"/>
              <a:t>Fourth level</a:t>
            </a:r>
          </a:p>
          <a:p>
            <a:pPr lvl="4"/>
            <a:r>
              <a:rPr lang="en-US" altLang="fa-IR"/>
              <a:t>Fifth level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14D7EA14-1783-4031-B725-B8CFEE0BCFD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423381E8-58CF-4D19-8354-D689AC83CD0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26C2DB38-09F0-47C3-8AE2-5103E278F89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EB84BC7B-8F5E-49FA-962F-03FA5F3D3B21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84BC7B-8F5E-49FA-962F-03FA5F3D3B21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4413503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B84BC7B-8F5E-49FA-962F-03FA5F3D3B21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845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B84BC7B-8F5E-49FA-962F-03FA5F3D3B21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481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B84BC7B-8F5E-49FA-962F-03FA5F3D3B21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20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374FDCC-60F4-481E-BA02-9E1DC5BD0A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7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BE24779-1953-4094-BFAC-61F98C25CA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048002"/>
            <a:ext cx="8229600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/>
              <a:t>Click to edit Master text styles</a:t>
            </a:r>
          </a:p>
          <a:p>
            <a:pPr lvl="1"/>
            <a:r>
              <a:rPr lang="en-US" altLang="fa-IR"/>
              <a:t>Second level</a:t>
            </a:r>
          </a:p>
          <a:p>
            <a:pPr lvl="2"/>
            <a:r>
              <a:rPr lang="en-US" altLang="fa-IR"/>
              <a:t>Third level</a:t>
            </a:r>
          </a:p>
          <a:p>
            <a:pPr lvl="3"/>
            <a:r>
              <a:rPr lang="en-US" altLang="fa-IR"/>
              <a:t>Fourth level</a:t>
            </a:r>
          </a:p>
          <a:p>
            <a:pPr lvl="4"/>
            <a:r>
              <a:rPr lang="en-US" altLang="fa-IR"/>
              <a:t>Fifth level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8DDE56F4-27F0-4464-9DD6-8AF21E6D607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F610E186-2060-4D33-96DC-4649E56421F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62A1BC01-0A10-4A30-A40C-A1BAFF5C185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32B02726-7226-4C05-9734-03FF9C74C1A7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6FAAB86-2038-4130-9BF6-33593D26C2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17C4C02-B42B-46A2-8834-6257B82CB6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/>
              <a:t>Click to edit Master text styles</a:t>
            </a:r>
          </a:p>
          <a:p>
            <a:pPr lvl="1"/>
            <a:r>
              <a:rPr lang="en-US" altLang="fa-IR"/>
              <a:t>Second level</a:t>
            </a:r>
          </a:p>
          <a:p>
            <a:pPr lvl="2"/>
            <a:r>
              <a:rPr lang="en-US" altLang="fa-IR"/>
              <a:t>Third level</a:t>
            </a:r>
          </a:p>
          <a:p>
            <a:pPr lvl="3"/>
            <a:r>
              <a:rPr lang="en-US" altLang="fa-IR"/>
              <a:t>Fourth level</a:t>
            </a:r>
          </a:p>
          <a:p>
            <a:pPr lvl="4"/>
            <a:r>
              <a:rPr lang="en-US" altLang="fa-IR"/>
              <a:t>Fifth level</a:t>
            </a: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7402D162-FCFB-4E7C-B774-28037FDD0F4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B253D81C-331E-4AA9-AEF1-82E7F3EB8DD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F2FD8891-2C1A-4D54-BCF7-27B51589F0F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DE72DB75-1EC5-4087-B2A6-807996377539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13C1450-21D9-40A4-A43E-0E62D0D603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4B9636B-05F0-4933-8022-09CF56514F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14602"/>
            <a:ext cx="8229600" cy="361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/>
              <a:t>Click to edit Master text styles</a:t>
            </a:r>
          </a:p>
          <a:p>
            <a:pPr lvl="1"/>
            <a:r>
              <a:rPr lang="en-US" altLang="fa-IR"/>
              <a:t>Second level</a:t>
            </a:r>
          </a:p>
          <a:p>
            <a:pPr lvl="2"/>
            <a:r>
              <a:rPr lang="en-US" altLang="fa-IR"/>
              <a:t>Third level</a:t>
            </a:r>
          </a:p>
          <a:p>
            <a:pPr lvl="3"/>
            <a:r>
              <a:rPr lang="en-US" altLang="fa-IR"/>
              <a:t>Fourth level</a:t>
            </a:r>
          </a:p>
          <a:p>
            <a:pPr lvl="4"/>
            <a:r>
              <a:rPr lang="en-US" altLang="fa-IR"/>
              <a:t>Fifth level</a:t>
            </a: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0E1C8326-700E-4FF3-B3F6-860A4E4FDD5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7C829770-7C78-420A-8737-CC650DA9FBA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8ED6D6E8-CA55-4E10-ADD2-F088A9C3406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C6AE3604-E37F-4E8B-9DC4-7151AB3EAD63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3810B9B-4271-40F4-9644-1020094DF4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7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/>
              <a:t>Click to edit Master title style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CE87A830-E4D4-4E30-AE4E-9D392C3619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048002"/>
            <a:ext cx="8229600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/>
              <a:t>Click to edit Master text styles</a:t>
            </a:r>
          </a:p>
          <a:p>
            <a:pPr lvl="1"/>
            <a:r>
              <a:rPr lang="en-US" altLang="fa-IR"/>
              <a:t>Second level</a:t>
            </a:r>
          </a:p>
          <a:p>
            <a:pPr lvl="2"/>
            <a:r>
              <a:rPr lang="en-US" altLang="fa-IR"/>
              <a:t>Third level</a:t>
            </a:r>
          </a:p>
          <a:p>
            <a:pPr lvl="3"/>
            <a:r>
              <a:rPr lang="en-US" altLang="fa-IR"/>
              <a:t>Fourth level</a:t>
            </a:r>
          </a:p>
          <a:p>
            <a:pPr lvl="4"/>
            <a:r>
              <a:rPr lang="en-US" altLang="fa-IR"/>
              <a:t>Fifth level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98142461-1059-400A-80DF-6B52AF4E041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3765AC41-E7BA-4FB6-9695-48A590FD01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12BB10EC-3A8A-405D-B43C-D79A55FE453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C0243508-E910-4457-87F9-0E589535FC49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4046EE6-35A0-47F7-B2D0-46605BAC72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/>
              <a:t>Click to edit Master title style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ABF22BF-10EF-4C17-A3D2-4F5A134D53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/>
              <a:t>Click to edit Master text styles</a:t>
            </a:r>
          </a:p>
          <a:p>
            <a:pPr lvl="1"/>
            <a:r>
              <a:rPr lang="en-US" altLang="fa-IR"/>
              <a:t>Second level</a:t>
            </a:r>
          </a:p>
          <a:p>
            <a:pPr lvl="2"/>
            <a:r>
              <a:rPr lang="en-US" altLang="fa-IR"/>
              <a:t>Third level</a:t>
            </a:r>
          </a:p>
          <a:p>
            <a:pPr lvl="3"/>
            <a:r>
              <a:rPr lang="en-US" altLang="fa-IR"/>
              <a:t>Fourth level</a:t>
            </a:r>
          </a:p>
          <a:p>
            <a:pPr lvl="4"/>
            <a:r>
              <a:rPr lang="en-US" altLang="fa-IR"/>
              <a:t>Fifth level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E5F3F446-C12F-4783-84A0-E888E6EE4D2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E959D3E0-D77A-48C2-91B0-AFF3468EF0E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BFAC6FD4-4344-4E4C-BB9E-502D4307905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80B8980-D5F7-470C-9A2B-E9FDB577214D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0E1950C-7C11-4554-B921-012F2A6262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/>
              <a:t>Click to edit Master title style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384832CF-2B41-491D-9B42-C72A9786EC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14602"/>
            <a:ext cx="8229600" cy="361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/>
              <a:t>Click to edit Master text styles</a:t>
            </a:r>
          </a:p>
          <a:p>
            <a:pPr lvl="1"/>
            <a:r>
              <a:rPr lang="en-US" altLang="fa-IR"/>
              <a:t>Second level</a:t>
            </a:r>
          </a:p>
          <a:p>
            <a:pPr lvl="2"/>
            <a:r>
              <a:rPr lang="en-US" altLang="fa-IR"/>
              <a:t>Third level</a:t>
            </a:r>
          </a:p>
          <a:p>
            <a:pPr lvl="3"/>
            <a:r>
              <a:rPr lang="en-US" altLang="fa-IR"/>
              <a:t>Fourth level</a:t>
            </a:r>
          </a:p>
          <a:p>
            <a:pPr lvl="4"/>
            <a:r>
              <a:rPr lang="en-US" altLang="fa-IR"/>
              <a:t>Fifth level</a:t>
            </a: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F2E41A39-16A1-4FE5-89BC-0FA04057BB3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2047B941-633D-400F-BDEB-963192AA880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5B6A8683-B10D-4F43-815A-6621940588F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F1633BC-04BE-425C-ABBC-50EC9E8B07D1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F2521D0C-DAB9-4E71-9037-C7AA19FC56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7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/>
              <a:t>Click to edit Master title style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57EE0D5C-C1CE-416C-A863-30491476D7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048002"/>
            <a:ext cx="8229600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/>
              <a:t>Click to edit Master text styles</a:t>
            </a:r>
          </a:p>
          <a:p>
            <a:pPr lvl="1"/>
            <a:r>
              <a:rPr lang="en-US" altLang="fa-IR"/>
              <a:t>Second level</a:t>
            </a:r>
          </a:p>
          <a:p>
            <a:pPr lvl="2"/>
            <a:r>
              <a:rPr lang="en-US" altLang="fa-IR"/>
              <a:t>Third level</a:t>
            </a:r>
          </a:p>
          <a:p>
            <a:pPr lvl="3"/>
            <a:r>
              <a:rPr lang="en-US" altLang="fa-IR"/>
              <a:t>Fourth level</a:t>
            </a:r>
          </a:p>
          <a:p>
            <a:pPr lvl="4"/>
            <a:r>
              <a:rPr lang="en-US" altLang="fa-IR"/>
              <a:t>Fifth level</a:t>
            </a: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C573E117-D18B-43C8-8C09-B37B894B471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6E75A4ED-BA85-4263-9221-4D3DA89FF9E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E0B9C2F3-8F8B-4963-813B-7091E4999E5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A8F8C1E-F6E3-4FC6-9C11-BBACAA477E78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B84BC7B-8F5E-49FA-962F-03FA5F3D3B21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913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farisaeed.ir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12.gif"/><Relationship Id="rId4" Type="http://schemas.openxmlformats.org/officeDocument/2006/relationships/image" Target="../media/image11.jf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39.xml"/><Relationship Id="rId4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7" Type="http://schemas.openxmlformats.org/officeDocument/2006/relationships/image" Target="../media/image4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5.xml"/><Relationship Id="rId6" Type="http://schemas.openxmlformats.org/officeDocument/2006/relationships/image" Target="../media/image30.gif"/><Relationship Id="rId5" Type="http://schemas.microsoft.com/office/2007/relationships/hdphoto" Target="../media/hdphoto1.wdp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17.xml"/><Relationship Id="rId5" Type="http://schemas.openxmlformats.org/officeDocument/2006/relationships/image" Target="../media/image23.gif"/><Relationship Id="rId4" Type="http://schemas.openxmlformats.org/officeDocument/2006/relationships/image" Target="../media/image4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2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farisaeed.ir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47.gif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11.xml"/><Relationship Id="rId5" Type="http://schemas.openxmlformats.org/officeDocument/2006/relationships/image" Target="../media/image16.jpg"/><Relationship Id="rId4" Type="http://schemas.openxmlformats.org/officeDocument/2006/relationships/image" Target="../media/image1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1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7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2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7" Type="http://schemas.openxmlformats.org/officeDocument/2006/relationships/image" Target="../media/image30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5.xml"/><Relationship Id="rId6" Type="http://schemas.openxmlformats.org/officeDocument/2006/relationships/image" Target="../media/image29.gif"/><Relationship Id="rId5" Type="http://schemas.microsoft.com/office/2007/relationships/hdphoto" Target="../media/hdphoto1.wdp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3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28.xml"/><Relationship Id="rId4" Type="http://schemas.openxmlformats.org/officeDocument/2006/relationships/image" Target="../media/image3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3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469E64-2603-42A0-85CB-1CD0D1DEB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360" y="119906"/>
            <a:ext cx="7046959" cy="20129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glow rad="228600">
              <a:srgbClr val="800000">
                <a:alpha val="40000"/>
              </a:srgb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rtl="1">
              <a:lnSpc>
                <a:spcPts val="7500"/>
              </a:lnSpc>
            </a:pPr>
            <a:r>
              <a:rPr lang="fa-IR" sz="4800" kern="0" dirty="0">
                <a:latin typeface="Aldhabi" panose="01000000000000000000" pitchFamily="2" charset="-78"/>
                <a:cs typeface="Aldhabi" panose="01000000000000000000" pitchFamily="2" charset="-78"/>
              </a:rPr>
              <a:t>علوم و فنون ادبی 3 انسانی</a:t>
            </a:r>
            <a:endParaRPr lang="fa-IR" sz="7200" kern="0" dirty="0"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algn="ctr" rtl="1">
              <a:lnSpc>
                <a:spcPts val="7500"/>
              </a:lnSpc>
            </a:pPr>
            <a:r>
              <a:rPr lang="fa-IR" sz="4800" kern="0" dirty="0">
                <a:latin typeface="Aldhabi" panose="01000000000000000000" pitchFamily="2" charset="-78"/>
                <a:cs typeface="Aldhabi" panose="01000000000000000000" pitchFamily="2" charset="-78"/>
              </a:rPr>
              <a:t>درس 6: لف و نشر؛ تضاد؛ متناقض نما؛ بخش1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144482C-E757-45EA-907C-17CDDDD5107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202632" y="3966032"/>
            <a:ext cx="5257800" cy="2775336"/>
          </a:xfrm>
          <a:solidFill>
            <a:srgbClr val="7030A0">
              <a:alpha val="83922"/>
            </a:srgbClr>
          </a:solidFill>
          <a:ln w="66675" cap="flat" cmpd="sng">
            <a:solidFill>
              <a:schemeClr val="accent5">
                <a:lumMod val="60000"/>
                <a:lumOff val="40000"/>
                <a:alpha val="49000"/>
              </a:schemeClr>
            </a:solidFill>
            <a:round/>
          </a:ln>
          <a:effectLst>
            <a:glow rad="203200">
              <a:schemeClr val="accent1">
                <a:lumMod val="50000"/>
                <a:alpha val="60000"/>
              </a:schemeClr>
            </a:glow>
            <a:outerShdw dir="8940000" sx="92000" sy="92000" algn="ctr" rotWithShape="0">
              <a:srgbClr val="000000">
                <a:alpha val="24000"/>
              </a:srgbClr>
            </a:outerShdw>
            <a:reflection stA="41000" endPos="65000" dist="38100" dir="5400000" sy="-100000" algn="bl" rotWithShape="0"/>
            <a:softEdge rad="12700"/>
          </a:effectLst>
        </p:spPr>
        <p:txBody>
          <a:bodyPr>
            <a:normAutofit/>
          </a:bodyPr>
          <a:lstStyle/>
          <a:p>
            <a:r>
              <a:rPr lang="fa-IR" sz="4800" dirty="0"/>
              <a:t>سعید جعفری</a:t>
            </a:r>
            <a:endParaRPr lang="en-US" sz="4800" dirty="0"/>
          </a:p>
          <a:p>
            <a:r>
              <a:rPr lang="en-US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www.jafarisaeed.ir</a:t>
            </a:r>
            <a:endParaRPr lang="en-US" b="1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@JS_ir</a:t>
            </a:r>
            <a:r>
              <a:rPr lang="en-US" dirty="0">
                <a:latin typeface="Segoe UI Symbol" panose="020B0502040204020203" pitchFamily="34" charset="0"/>
                <a:ea typeface="Calibri" panose="020F0502020204030204" pitchFamily="34" charset="0"/>
              </a:rPr>
              <a:t> 🌺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>
                <a:latin typeface="Segoe UI Symbol" panose="020B0502040204020203" pitchFamily="34" charset="0"/>
                <a:ea typeface="Calibri" panose="020F0502020204030204" pitchFamily="34" charset="0"/>
              </a:rPr>
              <a:t>🌺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@sjafari_ir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>
                <a:latin typeface="Segoe UI Symbol" panose="020B0502040204020203" pitchFamily="34" charset="0"/>
                <a:ea typeface="Calibri" panose="020F0502020204030204" pitchFamily="34" charset="0"/>
              </a:rPr>
              <a:t>🌺</a:t>
            </a:r>
            <a:r>
              <a:rPr lang="fa-IR" dirty="0">
                <a:latin typeface="Segoe UI Symbol" panose="020B0502040204020203" pitchFamily="34" charset="0"/>
                <a:ea typeface="Calibri" panose="020F0502020204030204" pitchFamily="34" charset="0"/>
              </a:rPr>
              <a:t>اینستاگرام: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</a:rPr>
              <a:t>jafari.saeed.ir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20C60D-AF14-4B2A-A9E1-99CB78B9056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2" y="3033715"/>
            <a:ext cx="2968780" cy="38242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79C68F-8D7F-45FB-A1D6-BC6A80C391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187" y="1961075"/>
            <a:ext cx="3649193" cy="188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78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EA519B-8241-40B9-8642-2355FCCB9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" y="764704"/>
            <a:ext cx="8705850" cy="5443538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659EDD-1907-4FFD-8BB9-3C92F8A078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51" y="3755919"/>
            <a:ext cx="1190625" cy="2419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3A0046-2324-4C29-95D9-4FF7C3AA86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6213107"/>
            <a:ext cx="3348782" cy="64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352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355063E0-7AA6-45DD-8484-B7D6D79BCC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073" y="2983708"/>
            <a:ext cx="369570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A42E35-A8F8-4EFC-9A45-8A2D90A2A22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38415"/>
            <a:ext cx="2968780" cy="38242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7D72B7-462C-4906-9594-D5848CBDE72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84765"/>
            <a:ext cx="3073524" cy="2141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8BF961-960A-483A-A8B7-780AA4C75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2536" y="-65883"/>
            <a:ext cx="7046959" cy="20129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glow rad="228600">
              <a:srgbClr val="800000">
                <a:alpha val="40000"/>
              </a:srgb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rtl="1">
              <a:lnSpc>
                <a:spcPts val="7500"/>
              </a:lnSpc>
            </a:pPr>
            <a:r>
              <a:rPr lang="fa-IR" sz="4800" kern="0" dirty="0">
                <a:solidFill>
                  <a:srgbClr val="7030A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علوم و فنون ادبی 3 انسانی</a:t>
            </a:r>
            <a:endParaRPr lang="fa-IR" sz="7200" kern="0" dirty="0">
              <a:solidFill>
                <a:srgbClr val="7030A0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algn="ctr" rtl="1">
              <a:lnSpc>
                <a:spcPts val="7500"/>
              </a:lnSpc>
            </a:pPr>
            <a:r>
              <a:rPr lang="fa-IR" sz="4000" kern="0" dirty="0">
                <a:solidFill>
                  <a:srgbClr val="7030A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درس 6: لف و نشر؛ تضاد؛ متناقض نما؛ بخش1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3EBD18-5BA4-4B7E-9BBD-12DC5FD8E4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40" y="3411743"/>
            <a:ext cx="145732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61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68ABF9-7F47-476D-A17E-71C797584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562" y="6263977"/>
            <a:ext cx="3952875" cy="6667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864F47-1FF3-4B78-97DC-65B9611F6A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" y="753761"/>
            <a:ext cx="8753475" cy="5510216"/>
          </a:xfrm>
          <a:prstGeom prst="rect">
            <a:avLst/>
          </a:prstGeom>
          <a:ln w="1270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CB9905-2DFB-4058-83FD-AE94176B01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509120"/>
            <a:ext cx="1607459" cy="22307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9AF340-DBA7-4F95-8F03-447EE7CA74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1473"/>
            <a:ext cx="4212966" cy="85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6337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043B9B-AE1D-4F75-BB32-0746555E1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2"/>
            <a:ext cx="8796338" cy="574357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C6EAEE-1A27-4DAA-838E-5E20D7ED0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89040"/>
            <a:ext cx="1628528" cy="16617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C094EC-758C-4A41-AA63-1043C2FE56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6067425"/>
            <a:ext cx="4105275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730309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55CA22-4AEB-4B8B-B198-020AD33B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99223"/>
            <a:ext cx="8460432" cy="505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85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043B9B-AE1D-4F75-BB32-0746555E1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2"/>
            <a:ext cx="8796338" cy="574357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C6EAEE-1A27-4DAA-838E-5E20D7ED0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89040"/>
            <a:ext cx="1628528" cy="16617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C094EC-758C-4A41-AA63-1043C2FE56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6067425"/>
            <a:ext cx="4105275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449565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42211" y="4048493"/>
            <a:ext cx="6400800" cy="2736304"/>
          </a:xfrm>
          <a:solidFill>
            <a:srgbClr val="7030A0"/>
          </a:solidFill>
          <a:ln w="28575">
            <a:gradFill flip="none" rotWithShape="1">
              <a:gsLst>
                <a:gs pos="19000">
                  <a:schemeClr val="accent3">
                    <a:lumMod val="67000"/>
                  </a:schemeClr>
                </a:gs>
                <a:gs pos="29000">
                  <a:schemeClr val="accent3">
                    <a:lumMod val="97000"/>
                    <a:lumOff val="3000"/>
                  </a:schemeClr>
                </a:gs>
                <a:gs pos="96000">
                  <a:schemeClr val="accent3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glow rad="228600">
              <a:srgbClr val="7030A0">
                <a:alpha val="40000"/>
              </a:srgbClr>
            </a:glow>
          </a:effectLst>
        </p:spPr>
        <p:txBody>
          <a:bodyPr>
            <a:normAutofit/>
          </a:bodyPr>
          <a:lstStyle/>
          <a:p>
            <a:pPr algn="ctr"/>
            <a:r>
              <a:rPr lang="fa-IR" sz="5400" dirty="0"/>
              <a:t>سعید جعفری</a:t>
            </a:r>
            <a:endParaRPr lang="en-US" sz="5400" dirty="0"/>
          </a:p>
          <a:p>
            <a:pPr algn="ctr"/>
            <a:r>
              <a:rPr lang="en-US" sz="24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www.jafarisaeed.ir</a:t>
            </a:r>
            <a:endParaRPr lang="en-US" sz="2400" b="1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@JS_ir</a:t>
            </a:r>
            <a:r>
              <a:rPr lang="en-US" sz="2400" dirty="0">
                <a:latin typeface="Segoe UI Symbol" panose="020B0502040204020203" pitchFamily="34" charset="0"/>
                <a:ea typeface="Calibri" panose="020F0502020204030204" pitchFamily="34" charset="0"/>
              </a:rPr>
              <a:t> 🌺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>
                <a:latin typeface="Segoe UI Symbol" panose="020B0502040204020203" pitchFamily="34" charset="0"/>
                <a:ea typeface="Calibri" panose="020F0502020204030204" pitchFamily="34" charset="0"/>
              </a:rPr>
              <a:t>🌺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@sjafari_ir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400" dirty="0">
                <a:latin typeface="Segoe UI Symbol" panose="020B0502040204020203" pitchFamily="34" charset="0"/>
                <a:ea typeface="Calibri" panose="020F0502020204030204" pitchFamily="34" charset="0"/>
              </a:rPr>
              <a:t>🌺</a:t>
            </a:r>
            <a:r>
              <a:rPr lang="fa-IR" sz="2400" dirty="0">
                <a:latin typeface="Segoe UI Symbol" panose="020B0502040204020203" pitchFamily="34" charset="0"/>
                <a:ea typeface="Calibri" panose="020F0502020204030204" pitchFamily="34" charset="0"/>
              </a:rPr>
              <a:t>اینستاگرام: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jafari.saeed.ir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0871A1-0A2A-49C0-8871-B6CC8664A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187" y="1961075"/>
            <a:ext cx="3649193" cy="18857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00748FB-919B-4B0B-9002-867DCDDC849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36" y="2241356"/>
            <a:ext cx="1285875" cy="16573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7030A0"/>
            </a:solidFill>
            <a:miter lim="800000"/>
          </a:ln>
          <a:effectLst>
            <a:glow rad="228600">
              <a:srgbClr val="7030A0">
                <a:alpha val="40000"/>
              </a:srgb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CA163D-0823-449C-86FD-17F259FBF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360" y="119906"/>
            <a:ext cx="7046959" cy="20129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glow rad="228600">
              <a:srgbClr val="800000">
                <a:alpha val="40000"/>
              </a:srgb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rtl="1">
              <a:lnSpc>
                <a:spcPts val="7500"/>
              </a:lnSpc>
            </a:pPr>
            <a:r>
              <a:rPr lang="fa-IR" sz="4800" kern="0" dirty="0">
                <a:latin typeface="Aldhabi" panose="01000000000000000000" pitchFamily="2" charset="-78"/>
                <a:cs typeface="Aldhabi" panose="01000000000000000000" pitchFamily="2" charset="-78"/>
              </a:rPr>
              <a:t>علوم و فنون ادبی 3 انسانی</a:t>
            </a:r>
            <a:endParaRPr lang="fa-IR" sz="7200" kern="0" dirty="0"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algn="ctr" rtl="1">
              <a:lnSpc>
                <a:spcPts val="7500"/>
              </a:lnSpc>
            </a:pPr>
            <a:r>
              <a:rPr lang="fa-IR" sz="4800" kern="0" dirty="0">
                <a:latin typeface="Aldhabi" panose="01000000000000000000" pitchFamily="2" charset="-78"/>
                <a:cs typeface="Aldhabi" panose="01000000000000000000" pitchFamily="2" charset="-78"/>
              </a:rPr>
              <a:t>درس 6: لف و نشر؛ تضاد؛ متناقض نما؛ بخش1</a:t>
            </a:r>
          </a:p>
        </p:txBody>
      </p:sp>
    </p:spTree>
    <p:extLst>
      <p:ext uri="{BB962C8B-B14F-4D97-AF65-F5344CB8AC3E}">
        <p14:creationId xmlns:p14="http://schemas.microsoft.com/office/powerpoint/2010/main" val="2372989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C41BFC-5B8F-4F03-AC78-52A380F9F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441" y="6237312"/>
            <a:ext cx="3533775" cy="523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ED774A-8865-4D1E-86C4-DAE302F4E4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08"/>
          <a:stretch/>
        </p:blipFill>
        <p:spPr>
          <a:xfrm>
            <a:off x="188118" y="1188397"/>
            <a:ext cx="8767763" cy="4514106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A9F886-08DB-4DD4-A417-861EE1AAFE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581128"/>
            <a:ext cx="1008112" cy="11103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E08C80-48E9-4335-B440-4BB9CA228A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23478"/>
            <a:ext cx="3446017" cy="90126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D1890A6-4192-4D85-A02E-9298FC8EF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389" y="6317988"/>
            <a:ext cx="3304803" cy="5574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26A6DE-97B6-49C7-9809-38C30E5DC0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65"/>
          <a:stretch/>
        </p:blipFill>
        <p:spPr>
          <a:xfrm>
            <a:off x="202406" y="1052736"/>
            <a:ext cx="8739188" cy="4320480"/>
          </a:xfrm>
          <a:prstGeom prst="rect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7878E9-DA26-4F41-BF0B-AA85E8073F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08920"/>
            <a:ext cx="936104" cy="161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42281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AEE847-1625-459A-A2EE-BEF29FED1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463005"/>
            <a:ext cx="8743950" cy="4486275"/>
          </a:xfrm>
          <a:prstGeom prst="rect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D6E409-684E-440E-A959-6E6F018F83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3789040"/>
            <a:ext cx="1517154" cy="1517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C1C562-728A-476D-A428-9748EFD437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6067425"/>
            <a:ext cx="4105275" cy="7905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578256-E1D9-484F-A19B-B2289A5206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517" y="411513"/>
            <a:ext cx="4212966" cy="85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85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D3DA9C-C7B2-440D-A249-604B278BE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5" y="603856"/>
            <a:ext cx="8772525" cy="5181600"/>
          </a:xfrm>
          <a:prstGeom prst="rect">
            <a:avLst/>
          </a:prstGeom>
          <a:ln w="57150">
            <a:solidFill>
              <a:schemeClr val="bg2">
                <a:lumMod val="25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234A40-CDF9-4653-8B98-F395719611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6381328"/>
            <a:ext cx="5381625" cy="3143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6E8945-7FDD-4628-AFAD-3F819D562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20" y="332656"/>
            <a:ext cx="15240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77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355063E0-7AA6-45DD-8484-B7D6D79BCC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073" y="2983708"/>
            <a:ext cx="369570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A42E35-A8F8-4EFC-9A45-8A2D90A2A22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38415"/>
            <a:ext cx="2968780" cy="38242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E6CC9A-BE99-488F-A9FC-CCFE0CE5F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-65883"/>
            <a:ext cx="7046959" cy="20129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glow rad="228600">
              <a:srgbClr val="800000">
                <a:alpha val="40000"/>
              </a:srgb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rtl="1">
              <a:lnSpc>
                <a:spcPts val="7500"/>
              </a:lnSpc>
            </a:pPr>
            <a:r>
              <a:rPr lang="fa-IR" sz="4800" kern="0" dirty="0">
                <a:solidFill>
                  <a:srgbClr val="7030A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علوم و فنون ادبی 3 انسانی</a:t>
            </a:r>
            <a:endParaRPr lang="fa-IR" sz="7200" kern="0" dirty="0">
              <a:solidFill>
                <a:srgbClr val="7030A0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algn="ctr" rtl="1">
              <a:lnSpc>
                <a:spcPts val="7500"/>
              </a:lnSpc>
            </a:pPr>
            <a:r>
              <a:rPr lang="fa-IR" sz="4800" kern="0" dirty="0">
                <a:solidFill>
                  <a:srgbClr val="7030A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درس 6: تضاد؛ بخش1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9A0D48-0514-42FD-B9F2-A3091E27D6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08" y="3140968"/>
            <a:ext cx="1190625" cy="2419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567A1E-CD7C-4E4B-A518-B725B6E79AF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84765"/>
            <a:ext cx="3073524" cy="2141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881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8F5ADC-7614-4713-B0BF-224A15402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6393826"/>
            <a:ext cx="3810000" cy="4762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FEBB69-533A-44CE-BD29-498621DB74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81" y="652462"/>
            <a:ext cx="8758238" cy="5553075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B62D66-D361-4FFC-87B1-9C6E3D0B6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754137"/>
            <a:ext cx="2340000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42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410625-D560-4EF8-9ABA-7F50B40FB4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5325"/>
            <a:ext cx="8748713" cy="5467350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BF4D1D-4455-45CF-A81C-141ABAB5D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1307681" cy="22509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6AB0ED-5490-485B-9E63-57AA8801B0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5830019"/>
            <a:ext cx="333375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1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18D391-AA32-45CA-9E4B-F30AE93D6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06" y="764704"/>
            <a:ext cx="8739188" cy="5338763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5D9162-E14F-4406-92CB-9B62396E64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76872"/>
            <a:ext cx="1304925" cy="19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29C531-1306-4833-9A29-48759E0606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5805264"/>
            <a:ext cx="3667125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812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1_colormaster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053 [Compatibility Mode]" id="{AB0C3714-E581-4C09-8989-F1EA4CC456B8}" vid="{A9BCDEF9-03EA-45A4-87D2-38C1226F7A15}"/>
    </a:ext>
  </a:extLst>
</a:theme>
</file>

<file path=ppt/theme/theme10.xml><?xml version="1.0" encoding="utf-8"?>
<a:theme xmlns:a="http://schemas.openxmlformats.org/drawingml/2006/main" name="Banded">
  <a:themeElements>
    <a:clrScheme name="Custom 14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tint val="99000"/>
                <a:shade val="96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C3935CB6-B0E3-44A7-AB37-996D901F73AB}"/>
    </a:ext>
  </a:extLst>
</a:theme>
</file>

<file path=ppt/theme/theme11.xml><?xml version="1.0" encoding="utf-8"?>
<a:theme xmlns:a="http://schemas.openxmlformats.org/drawingml/2006/main" name="Retrospect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12.xml><?xml version="1.0" encoding="utf-8"?>
<a:theme xmlns:a="http://schemas.openxmlformats.org/drawingml/2006/main" name="2_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13.xml><?xml version="1.0" encoding="utf-8"?>
<a:theme xmlns:a="http://schemas.openxmlformats.org/drawingml/2006/main" name="3_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olormaster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053 [Compatibility Mode]" id="{AB0C3714-E581-4C09-8989-F1EA4CC456B8}" vid="{D80DFECE-45CA-412E-A415-499F64E4D269}"/>
    </a:ext>
  </a:extLst>
</a:theme>
</file>

<file path=ppt/theme/theme3.xml><?xml version="1.0" encoding="utf-8"?>
<a:theme xmlns:a="http://schemas.openxmlformats.org/drawingml/2006/main" name="3_colormaster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053 [Compatibility Mode]" id="{AB0C3714-E581-4C09-8989-F1EA4CC456B8}" vid="{8DA02CB8-9A5D-47BB-867B-4E9A2D746FC1}"/>
    </a:ext>
  </a:extLst>
</a:theme>
</file>

<file path=ppt/theme/theme4.xml><?xml version="1.0" encoding="utf-8"?>
<a:theme xmlns:a="http://schemas.openxmlformats.org/drawingml/2006/main" name="4_colormaster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053 [Compatibility Mode]" id="{AB0C3714-E581-4C09-8989-F1EA4CC456B8}" vid="{9E1E3F76-836D-46CF-9A0F-9AB7B03770FE}"/>
    </a:ext>
  </a:extLst>
</a:theme>
</file>

<file path=ppt/theme/theme5.xml><?xml version="1.0" encoding="utf-8"?>
<a:theme xmlns:a="http://schemas.openxmlformats.org/drawingml/2006/main" name="5_colormaster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053 [Compatibility Mode]" id="{AB0C3714-E581-4C09-8989-F1EA4CC456B8}" vid="{FF2731F3-4BA5-4F1B-A0E3-261948B4E284}"/>
    </a:ext>
  </a:extLst>
</a:theme>
</file>

<file path=ppt/theme/theme6.xml><?xml version="1.0" encoding="utf-8"?>
<a:theme xmlns:a="http://schemas.openxmlformats.org/drawingml/2006/main" name="6_colormaster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053 [Compatibility Mode]" id="{AB0C3714-E581-4C09-8989-F1EA4CC456B8}" vid="{BCA3DFDD-C9D5-4A6F-AC7D-DF9F5E341BA0}"/>
    </a:ext>
  </a:extLst>
</a:theme>
</file>

<file path=ppt/theme/theme7.xml><?xml version="1.0" encoding="utf-8"?>
<a:theme xmlns:a="http://schemas.openxmlformats.org/drawingml/2006/main" name="7_colormaster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053 [Compatibility Mode]" id="{AB0C3714-E581-4C09-8989-F1EA4CC456B8}" vid="{9ED381AF-961C-4BF3-9E5A-CAD63B927FEC}"/>
    </a:ext>
  </a:extLst>
</a:theme>
</file>

<file path=ppt/theme/theme8.xml><?xml version="1.0" encoding="utf-8"?>
<a:theme xmlns:a="http://schemas.openxmlformats.org/drawingml/2006/main" name="8_colormaster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053 [Compatibility Mode]" id="{AB0C3714-E581-4C09-8989-F1EA4CC456B8}" vid="{096E1AF5-88A9-4579-8683-B2E7D5C3E716}"/>
    </a:ext>
  </a:extLst>
</a:theme>
</file>

<file path=ppt/theme/theme9.xml><?xml version="1.0" encoding="utf-8"?>
<a:theme xmlns:a="http://schemas.openxmlformats.org/drawingml/2006/main" name="1_Retrospect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فارسی2 درس7 بخش1</Template>
  <TotalTime>5259</TotalTime>
  <Words>119</Words>
  <Application>Microsoft Office PowerPoint</Application>
  <PresentationFormat>On-screen Show (4:3)</PresentationFormat>
  <Paragraphs>16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16</vt:i4>
      </vt:variant>
    </vt:vector>
  </HeadingPairs>
  <TitlesOfParts>
    <vt:vector size="37" baseType="lpstr">
      <vt:lpstr>Aldhabi</vt:lpstr>
      <vt:lpstr>Arial</vt:lpstr>
      <vt:lpstr>Calibri</vt:lpstr>
      <vt:lpstr>Calibri Light</vt:lpstr>
      <vt:lpstr>Corbel</vt:lpstr>
      <vt:lpstr>Segoe UI Symbol</vt:lpstr>
      <vt:lpstr>Times New Roman</vt:lpstr>
      <vt:lpstr>Wingdings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1_Retrospect</vt:lpstr>
      <vt:lpstr>Banded</vt:lpstr>
      <vt:lpstr>Retrospect</vt:lpstr>
      <vt:lpstr>2_Retrospect</vt:lpstr>
      <vt:lpstr>3_Retrospect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Blue Worx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saeed jafari</dc:creator>
  <cp:lastModifiedBy>saeed jafari</cp:lastModifiedBy>
  <cp:revision>122</cp:revision>
  <dcterms:created xsi:type="dcterms:W3CDTF">2020-12-16T18:13:15Z</dcterms:created>
  <dcterms:modified xsi:type="dcterms:W3CDTF">2021-04-23T12:31:16Z</dcterms:modified>
</cp:coreProperties>
</file>